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</p:sldIdLst>
  <p:sldSz cx="13716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48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83545"/>
            <a:ext cx="11658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61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88"/>
            <a:ext cx="2957513" cy="871775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88"/>
            <a:ext cx="8701088" cy="871775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3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9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564609"/>
            <a:ext cx="1183005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884197"/>
            <a:ext cx="1183005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0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2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0"/>
            <a:ext cx="11830050" cy="198834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0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4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5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07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40"/>
            <a:ext cx="6943725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30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481140"/>
            <a:ext cx="6943725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95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2CA9-3F4D-4968-B2E7-B3FCD45DB0BE}" type="datetimeFigureOut">
              <a:rPr kumimoji="1" lang="ja-JP" altLang="en-US" smtClean="0"/>
              <a:t>2019/12/28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FD06-66AC-465E-9CA0-8579C40BC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0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A464242-9FCB-44DC-8DA8-132AEF0E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0876" y="-2131926"/>
            <a:ext cx="10287000" cy="145508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7253D39-D057-4873-BCBC-9C6BD3EC1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084" y="3231174"/>
            <a:ext cx="8941776" cy="44708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3D434F5-F9A4-451B-A35D-45DE50D4A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30193" y="4494036"/>
            <a:ext cx="9966496" cy="70388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44473F-0C7A-4018-AF1D-17C6D8111284}"/>
              </a:ext>
            </a:extLst>
          </p:cNvPr>
          <p:cNvSpPr txBox="1"/>
          <p:nvPr/>
        </p:nvSpPr>
        <p:spPr>
          <a:xfrm>
            <a:off x="408842" y="2020496"/>
            <a:ext cx="12898316" cy="699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年末年始休業のお知らせ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誠に勝手ながら下記の期間、年末年始休業を頂きます。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2019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29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日（日）　～　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2020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日（水）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2020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日（木）より通常営業致します。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宜しくお願い致します。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良いお年をお迎えください</a:t>
            </a: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株式会社</a:t>
            </a:r>
            <a:r>
              <a:rPr kumimoji="1"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小泉建設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kumimoji="1"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0B764AF-9F30-4434-B29A-FEF9E458D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59" y="7555831"/>
            <a:ext cx="811151" cy="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65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koizumi-kensetsu</dc:creator>
  <cp:lastModifiedBy>koizumi-kensetsu</cp:lastModifiedBy>
  <cp:revision>4</cp:revision>
  <dcterms:created xsi:type="dcterms:W3CDTF">2019-12-27T04:44:08Z</dcterms:created>
  <dcterms:modified xsi:type="dcterms:W3CDTF">2019-12-28T04:20:00Z</dcterms:modified>
</cp:coreProperties>
</file>